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68568" ContentType="image/png"/>
  <Default Extension="357264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cdf10a7581.00568568"/>
  <Relationship Id="rId3" Type="http://schemas.openxmlformats.org/officeDocument/2006/relationships/image" Target="../media/logo_67382cdf280f712.357264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76575"/>
          <a:chOff x="9525" y="9525"/>
          <a:chExt cx="9229725" cy="3076575"/>
        </a:xfrm>
      </p:grpSpPr>
      <p:pic>
        <p:nvPicPr>
          <p:cNvPr id="1" name="Pharmacokinetic &amp;amp; Pharmacodynamic Properties of Novel Anticoagulants" descr="Pharmacokinetic &amp;amp; Pharmacodynamic Properties of Nove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14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ad Y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rmacokinetic &amp; Pharmacodynamic Properties of Nove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1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2024-11-16T05:25:51Z</dcterms:created>
  <dcterms:modified xsi:type="dcterms:W3CDTF">2024-11-16T05:25:51Z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