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6020074" ContentType="image/jpeg"/>
  <Default Extension="1631896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095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118d38f4d81.56020074"/>
  <Relationship Id="rId3" Type="http://schemas.openxmlformats.org/officeDocument/2006/relationships/image" Target="../media/logo_6739118d6d83842.1631896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315075"/>
          <a:chOff x="9525" y="9525"/>
          <a:chExt cx="9229725" cy="6315075"/>
        </a:xfrm>
      </p:grpSpPr>
      <p:pic>
        <p:nvPicPr>
          <p:cNvPr id="1" name="Cardiac Resynchronisation with HBP in a 79-year-old Man with Nonischaemic Cardiomyopathy, LBBB and an LVEF of 35% at Baseline" descr="Cardiac Resynchronisation with HBP in a 79-year-old Man with Nonischaemic Cardiomyopathy, LBBB and an LVEF of 35% at Base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54483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zzeddine FM, Leon IG, Cha Y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rdiac Resynchronisation with HBP in a 79-year-old Man with Nonischaemic Cardiomyopathy, LBBB and an LVEF of 35% at Baselin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2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2024-11-16T21:41:33Z</dcterms:created>
  <dcterms:modified xsi:type="dcterms:W3CDTF">2024-11-16T21:41:33Z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