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319493" ContentType="image/jpeg"/>
  <Default Extension="70652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2dd0d40c51.87319493"/>
  <Relationship Id="rId3" Type="http://schemas.openxmlformats.org/officeDocument/2006/relationships/image" Target="../media/logo_673912dd245bb82.70652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Criteria to Determine Left Bundle Branch Capture in Patients with LBBAP" descr="Criteria to Determine Left Bundle Branch Capture in Patients with LBB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zeddine FM, Leon IG, Cha Y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eria to Determine Left Bundle Branch Capture in Patients with LBBA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2024-11-16T21:47:09Z</dcterms:created>
  <dcterms:modified xsi:type="dcterms:W3CDTF">2024-11-16T21:47:09Z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