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7319493" ContentType="image/jpeg"/>
  <Default Extension="7065203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99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12dd0d40c51.87319493"/>
  <Relationship Id="rId3" Type="http://schemas.openxmlformats.org/officeDocument/2006/relationships/image" Target="../media/logo_673912dd245bb82.7065203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95925"/>
          <a:chOff x="9525" y="9525"/>
          <a:chExt cx="9229725" cy="5495925"/>
        </a:xfrm>
      </p:grpSpPr>
      <p:pic>
        <p:nvPicPr>
          <p:cNvPr id="1" name="Criteria to Determine Left Bundle Branch Capture in Patients with LBBAP" descr="Criteria to Determine Left Bundle Branch Capture in Patients with LBBA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7339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zzeddine FM, Leon IG, Cha Y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riteria to Determine Left Bundle Branch Capture in Patients with LBBAP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3;12:e2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3.0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2024-11-16T21:47:09Z</dcterms:created>
  <dcterms:modified xsi:type="dcterms:W3CDTF">2024-11-16T21:47:09Z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