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73120358" ContentType="image/jpeg"/>
  <Default Extension="45253770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090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0f594275c81.73120358"/>
  <Relationship Id="rId3" Type="http://schemas.openxmlformats.org/officeDocument/2006/relationships/image" Target="../media/logo_67390f594a6b822.45253770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743450"/>
          <a:chOff x="9525" y="9525"/>
          <a:chExt cx="9229725" cy="4743450"/>
        </a:xfrm>
      </p:grpSpPr>
      <p:pic>
        <p:nvPicPr>
          <p:cNvPr id="1" name="Cardiac Resynchronisation with LBBAP in an 83-year-old Woman with Pacing-induced Cardiomyopathy" descr="Cardiac Resynchronisation with LBBAP in an 83-year-old Woman with Pacing-induced Cardiomyopath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9814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Ezzeddine FM, Leon IG, Cha YM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ardiac Resynchronisation with LBBAP in an 83-year-old Woman with Pacing-induced Cardiomyopathy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3;12:e22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3.0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5">
  <a:themeElements>
    <a:clrScheme name="Theme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2024-11-16T21:32:09Z</dcterms:created>
  <dcterms:modified xsi:type="dcterms:W3CDTF">2024-11-16T21:32:09Z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