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467644" ContentType="image/jpeg"/>
  <Default Extension="480383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1a213f6221.70467644"/>
  <Relationship Id="rId3" Type="http://schemas.openxmlformats.org/officeDocument/2006/relationships/image" Target="../media/logo_673921a2327de22.480383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38475"/>
          <a:chOff x="9525" y="9525"/>
          <a:chExt cx="9229725" cy="3038475"/>
        </a:xfrm>
      </p:grpSpPr>
      <p:pic>
        <p:nvPicPr>
          <p:cNvPr id="1" name="Randomised Controlled Clinical Trials Comparing CSP with BiVP in Patients Eligible for CRT" descr="Randomised Controlled Clinical Trials Comparing CSP with BiVP in Patients Eligible for C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7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zzeddine FM, Leon IG, Cha Y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Controlled Clinical Trials Comparing CSP with BiVP in Patients Eligible for C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2024-11-16T22:50:10Z</dcterms:created>
  <dcterms:modified xsi:type="dcterms:W3CDTF">2024-11-16T22:50:10Z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