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310094" ContentType="image/jpeg"/>
  <Default Extension="902008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2b57e78141.85310094"/>
  <Relationship Id="rId3" Type="http://schemas.openxmlformats.org/officeDocument/2006/relationships/image" Target="../media/logo_673912b59855b52.902008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Various Transseptal Access Systems and Their Unique Features" descr="Various Transseptal Access Systems and Their Unique Fea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ous Transseptal Access Systems and Their Unique Fea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2024-11-16T21:46:29Z</dcterms:created>
  <dcterms:modified xsi:type="dcterms:W3CDTF">2024-11-16T21:46:29Z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