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526365" ContentType="image/jpeg"/>
  <Default Extension="673084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bc08001321.99526365"/>
  <Relationship Id="rId3" Type="http://schemas.openxmlformats.org/officeDocument/2006/relationships/image" Target="../media/logo_67391bc096a5202.673084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10150"/>
          <a:chOff x="9525" y="9525"/>
          <a:chExt cx="9229725" cy="5010150"/>
        </a:xfrm>
      </p:grpSpPr>
      <p:pic>
        <p:nvPicPr>
          <p:cNvPr id="1" name="Figure 1: Lipomatous Hypertrophy of the Interatrial Septum" descr="Figure 1: Lipomatous Hypertrophy of the Interatrial Sept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48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wais M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Lipomatous Hypertrophy of the Interatrial Sept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2024-11-16T22:25:04Z</dcterms:created>
  <dcterms:modified xsi:type="dcterms:W3CDTF">2024-11-16T22:25:04Z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