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683051" ContentType="image/jpeg"/>
  <Default Extension="365626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5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d7cc421091.15683051"/>
  <Relationship Id="rId3" Type="http://schemas.openxmlformats.org/officeDocument/2006/relationships/image" Target="../media/logo_67390d7cdb1dd82.365626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00800"/>
          <a:chOff x="9525" y="9525"/>
          <a:chExt cx="9229725" cy="6400800"/>
        </a:xfrm>
      </p:grpSpPr>
      <p:pic>
        <p:nvPicPr>
          <p:cNvPr id="1" name="Figure 2: Aneurysmal Interatrial Septum Displaced into the Right Atrium" descr="Figure 2: Aneurysmal Interatrial Septum Displaced into the Right Atr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638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irwais M, Santangel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neurysmal Interatrial Septum Displaced into the Right Atr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8">
  <a:themeElements>
    <a:clrScheme name="Theme6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2024-11-16T21:24:12Z</dcterms:created>
  <dcterms:modified xsi:type="dcterms:W3CDTF">2024-11-16T21:24:12Z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