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683051" ContentType="image/jpeg"/>
  <Default Extension="365626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d7cc421091.15683051"/>
  <Relationship Id="rId3" Type="http://schemas.openxmlformats.org/officeDocument/2006/relationships/image" Target="../media/logo_67390d7cdb1dd82.365626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Figure 2: Aneurysmal Interatrial Septum Displaced into the Right Atrium" descr="Figure 2: Aneurysmal Interatrial Septum Displaced into the Right Atr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wais M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eurysmal Interatrial Septum Displaced into the Right Atr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2024-11-16T21:24:12Z</dcterms:created>
  <dcterms:modified xsi:type="dcterms:W3CDTF">2024-11-16T21:24:12Z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