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808389" ContentType="image/jpeg"/>
  <Default Extension="206748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08c158ef11.54808389"/>
  <Relationship Id="rId3" Type="http://schemas.openxmlformats.org/officeDocument/2006/relationships/image" Target="../media/logo_6739208c3942572.206748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Figure 3: Transseptal Catheterisation for AF Ablation in a Patient with Cor Triatriatum" descr="Figure 3: Transseptal Catheterisation for AF Ablation in a Patient with Cor Triatria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wais M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ransseptal Catheterisation for AF Ablation in a Patient with Cor Triatria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2024-11-16T22:45:32Z</dcterms:created>
  <dcterms:modified xsi:type="dcterms:W3CDTF">2024-11-16T22:45:32Z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