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5817249" ContentType="image/png"/>
  <Default Extension="1866156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63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19611dd071.15817249"/>
  <Relationship Id="rId3" Type="http://schemas.openxmlformats.org/officeDocument/2006/relationships/image" Target="../media/logo_673841962662702.1866156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90875"/>
          <a:chOff x="9525" y="9525"/>
          <a:chExt cx="9229725" cy="3190875"/>
        </a:xfrm>
      </p:grpSpPr>
      <p:pic>
        <p:nvPicPr>
          <p:cNvPr id="1" name="Potential Limitations of Novel Anticoagulants" descr="Potential Limitations of Novel Anticoagula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76825" cy="2428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hmad Y, Lip G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tential Limitations of Novel Anticoagula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2;1(1):12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2.1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2024-11-16T06:54:14Z</dcterms:created>
  <dcterms:modified xsi:type="dcterms:W3CDTF">2024-11-16T06:54:14Z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