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303572" ContentType="image/jpeg"/>
  <Default Extension="578075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d664c2f711.06303572"/>
  <Relationship Id="rId3" Type="http://schemas.openxmlformats.org/officeDocument/2006/relationships/image" Target="../media/logo_67391d666746b62.578075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00800"/>
          <a:chOff x="9525" y="9525"/>
          <a:chExt cx="9229725" cy="6400800"/>
        </a:xfrm>
      </p:grpSpPr>
      <p:pic>
        <p:nvPicPr>
          <p:cNvPr id="1" name="Figure 4: Deployment of an Implantable Interatrial Septum Closure Device" descr="Figure 4: Deployment of an Implantable Interatrial Septum Closure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38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rwais M, Santangel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Deployment of an Implantable Interatrial Septum Closure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2024-11-16T22:32:06Z</dcterms:created>
  <dcterms:modified xsi:type="dcterms:W3CDTF">2024-11-16T22:32:06Z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