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637989" ContentType="image/jpeg"/>
  <Default Extension="591437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bd03ba3511.09637989"/>
  <Relationship Id="rId3" Type="http://schemas.openxmlformats.org/officeDocument/2006/relationships/image" Target="../media/logo_67391bd055da942.591437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67075"/>
          <a:chOff x="9525" y="9525"/>
          <a:chExt cx="9229725" cy="3267075"/>
        </a:xfrm>
      </p:grpSpPr>
      <p:pic>
        <p:nvPicPr>
          <p:cNvPr id="1" name="Figure 5: Superior Approach for Transseptal Catheterisation in a Patient with Interrupted Inferior Vena Cava" descr="Figure 5: Superior Approach for Transseptal Catheterisation in a Patient with Interrupted Inferior Vena Cav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05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rwais M, Santangel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Superior Approach for Transseptal Catheterisation in a Patient with Interrupted Inferior Vena Cav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2024-11-16T22:25:20Z</dcterms:created>
  <dcterms:modified xsi:type="dcterms:W3CDTF">2024-11-16T22:25:20Z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