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10155386" ContentType="image/jpeg"/>
  <Default Extension="74521535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1241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1caf9d63501.10155386"/>
  <Relationship Id="rId3" Type="http://schemas.openxmlformats.org/officeDocument/2006/relationships/image" Target="../media/logo_67391cafc2ac782.74521535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714875"/>
          <a:chOff x="9525" y="9525"/>
          <a:chExt cx="9229725" cy="4714875"/>
        </a:xfrm>
      </p:grpSpPr>
      <p:pic>
        <p:nvPicPr>
          <p:cNvPr id="1" name="Figure 1: Transthoracic Echocardiogram Showing Severe Tricuspid Regurgitation on Color Doppler" descr="Figure 1: Transthoracic Echocardiogram Showing Severe Tricuspid Regurgitation on Color Doppler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39528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Asim Shabbir M, Yadav P, Tiwari N, Velagapudi P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1: Transthoracic Echocardiogram Showing Severe Tricuspid Regurgitation on Color Doppler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US Cardiology Review 2023;17:e11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usc.2023.07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0">
  <a:themeElements>
    <a:clrScheme name="Theme5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2024-11-16T22:29:03Z</dcterms:created>
  <dcterms:modified xsi:type="dcterms:W3CDTF">2024-11-16T22:29:03Z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