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155386" ContentType="image/jpeg"/>
  <Default Extension="74521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af9d63501.10155386"/>
  <Relationship Id="rId3" Type="http://schemas.openxmlformats.org/officeDocument/2006/relationships/image" Target="../media/logo_67391cafc2ac782.74521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Figure 1: Transthoracic Echocardiogram Showing Severe Tricuspid Regurgitation on Color Doppler" descr="Figure 1: Transthoracic Echocardiogram Showing Severe Tricuspid Regurgitation on Color Doppl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m Shabbir M, Yadav P, Tiwari N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thoracic Echocardiogram Showing Severe Tricuspid Regurgitation on Color Doppl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2024-11-16T22:29:03Z</dcterms:created>
  <dcterms:modified xsi:type="dcterms:W3CDTF">2024-11-16T22:29:03Z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