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308008" ContentType="image/jpeg"/>
  <Default Extension="893903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f53d9f8741.18308008"/>
  <Relationship Id="rId3" Type="http://schemas.openxmlformats.org/officeDocument/2006/relationships/image" Target="../media/logo_67391f53f24d552.893903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24375"/>
          <a:chOff x="9525" y="9525"/>
          <a:chExt cx="9229725" cy="4524375"/>
        </a:xfrm>
      </p:grpSpPr>
      <p:pic>
        <p:nvPicPr>
          <p:cNvPr id="1" name="Figure 2: Mid Esophageal View of Transesophageal Echocardiogram Showing Severe Tricuspid Regurgitation" descr="Figure 2: Mid Esophageal View of Transesophageal Echocardiogram Showing Severe Tricuspid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m Shabbir M, Yadav P, Tiwari N, Velagapud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id Esophageal View of Transesophageal Echocardiogram Showing Severe Tricuspid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2024-11-16T22:40:19Z</dcterms:created>
  <dcterms:modified xsi:type="dcterms:W3CDTF">2024-11-16T22:40:19Z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