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124436" ContentType="image/jpeg"/>
  <Default Extension="328616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4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2fe071ca81.14124436"/>
  <Relationship Id="rId3" Type="http://schemas.openxmlformats.org/officeDocument/2006/relationships/image" Target="../media/logo_673922fe1c6e762.328616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43300"/>
          <a:chOff x="9525" y="9525"/>
          <a:chExt cx="9229725" cy="3543300"/>
        </a:xfrm>
      </p:grpSpPr>
      <p:pic>
        <p:nvPicPr>
          <p:cNvPr id="1" name="Figure 3: CT Analysis" descr="Figure 3: CT Analy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81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sim Shabbir M, Yadav P, Tiwari N, Velagapud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CT Analy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3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2024-11-16T22:55:58Z</dcterms:created>
  <dcterms:modified xsi:type="dcterms:W3CDTF">2024-11-16T22:55:58Z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