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61420172" ContentType="image/jpeg"/>
  <Default Extension="7416151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1244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91ccbe0cc951.61420172"/>
  <Relationship Id="rId3" Type="http://schemas.openxmlformats.org/officeDocument/2006/relationships/image" Target="../media/logo_67391ccc0593f82.7416151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600575"/>
          <a:chOff x="9525" y="9525"/>
          <a:chExt cx="9229725" cy="4600575"/>
        </a:xfrm>
      </p:grpSpPr>
      <p:pic>
        <p:nvPicPr>
          <p:cNvPr id="1" name="Figure 4: Intraprocedural Fluoroscopy Images" descr="Figure 4: Intraprocedural Fluoroscopy 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8385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sim Shabbir M, Yadav P, Tiwari N, Velagapudi P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4: Intraprocedural Fluoroscopy Imag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23;17:e11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23.07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38">
  <a:themeElements>
    <a:clrScheme name="Theme3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3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2024-11-16T22:29:32Z</dcterms:created>
  <dcterms:modified xsi:type="dcterms:W3CDTF">2024-11-16T22:29:32Z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