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101280" ContentType="image/jpeg"/>
  <Default Extension="662251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07b0f04621.16101280"/>
  <Relationship Id="rId3" Type="http://schemas.openxmlformats.org/officeDocument/2006/relationships/image" Target="../media/logo_6739207b2968932.662251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Predictive Performance of CTCA-derived Scores for CTO Intervention" descr="Predictive Performance of CTCA-derived Scores for CTO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ssin F, Khan J, Mozid A, Connolly D, Sharma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ive Performance of CTCA-derived Scores for CTO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6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2024-11-16T22:45:15Z</dcterms:created>
  <dcterms:modified xsi:type="dcterms:W3CDTF">2024-11-16T22:45:15Z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