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566116" ContentType="image/jpeg"/>
  <Default Extension="046753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3752e68d11.11566116"/>
  <Relationship Id="rId3" Type="http://schemas.openxmlformats.org/officeDocument/2006/relationships/image" Target="../media/logo_673913754559232.046753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38450"/>
          <a:chOff x="9525" y="9525"/>
          <a:chExt cx="9229725" cy="2838450"/>
        </a:xfrm>
      </p:grpSpPr>
      <p:pic>
        <p:nvPicPr>
          <p:cNvPr id="1" name="Figure 1: CT Coronary Angiography Prior to Attempted Chronic Total Occlusion Percutaneous Coronary Intervention in a Post-coronary Artery Bypass Graft Patient" descr="Figure 1: CT Coronary Angiography Prior to Attempted Chronic Total Occlusion Percutaneous Coronary Intervention in a Post-coronary Artery Bypass Graft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1971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ssin F, Khan J, Mozid A, Connolly D, Sharma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T Coronary Angiography Prior to Attempted Chronic Total Occlusion Percutaneous Coronary Intervention in a Post-coronary Artery Bypass Graft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6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2024-11-16T21:49:41Z</dcterms:created>
  <dcterms:modified xsi:type="dcterms:W3CDTF">2024-11-16T21:49:41Z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