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15585574" ContentType="image/jpeg"/>
  <Default Extension="92167617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0962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11c8473ac61.15585574"/>
  <Relationship Id="rId3" Type="http://schemas.openxmlformats.org/officeDocument/2006/relationships/image" Target="../media/logo_673911c8677bd42.92167617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3371850"/>
          <a:chOff x="9525" y="9525"/>
          <a:chExt cx="9229725" cy="3371850"/>
        </a:xfrm>
      </p:grpSpPr>
      <p:pic>
        <p:nvPicPr>
          <p:cNvPr id="1" name="Figure 2: CT Coronary Angiography After Investment Procedure Facilitates Successful Stenting" descr="Figure 2: CT Coronary Angiography After Investment Procedure Facilitates Successful Stenti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26098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Yassin F, Khan J, Mozid A, Connolly D, Sharma V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2: CT Coronary Angiography After Investment Procedure Facilitates Successful Stenting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23;18:e48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22.6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4">
  <a:themeElements>
    <a:clrScheme name="Theme9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2024-11-16T21:42:32Z</dcterms:created>
  <dcterms:modified xsi:type="dcterms:W3CDTF">2024-11-16T21:42:32Z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