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245372" ContentType="image/jpeg"/>
  <Default Extension="666978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5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0574000d91.48245372"/>
  <Relationship Id="rId3" Type="http://schemas.openxmlformats.org/officeDocument/2006/relationships/image" Target="../media/logo_673900575be4d52.666978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33950"/>
          <a:chOff x="9525" y="9525"/>
          <a:chExt cx="9229725" cy="4933950"/>
        </a:xfrm>
      </p:grpSpPr>
      <p:pic>
        <p:nvPicPr>
          <p:cNvPr id="1" name="Impact of Prior CT Coronary Angiogram Assessment on the Outcome of Percutaneous Coronary Intervention on Chronic Total Occlusions" descr="Impact of Prior CT Coronary Angiogram Assessment on the Outcome of Percutaneous Coronary Intervention on Chronic Total Occlu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067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ssin F, Khan J, Mozid A, Connolly D, Sharma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act of Prior CT Coronary Angiogram Assessment on the Outcome of Percutaneous Coronary Intervention on Chronic Total Occlu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6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2024-11-16T20:28:07Z</dcterms:created>
  <dcterms:modified xsi:type="dcterms:W3CDTF">2024-11-16T20:28:07Z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