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93928" ContentType="image/png"/>
  <Default Extension="79173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02f9d02421.07793928"/>
  <Relationship Id="rId3" Type="http://schemas.openxmlformats.org/officeDocument/2006/relationships/image" Target="../media/logo_6738302fb256032.79173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Table 1: Proposed Electrocardiogram Criteria and Cut-offs for Epicardial Ventricular Tachycardia Origin" descr="Table 1: Proposed Electrocardiogram Criteria and Cut-offs for Epicardial Ventricular Tachycardia Ori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ten L, Daly M, Pascale P, Komatsu Y, Ramoul K, Scherr D, Chaumeil A, Shah AJ, Denis A, Derval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oposed Electrocardiogram Criteria and Cut-offs for Epicardial Ventricular Tachycardia Orig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9–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2024-11-16T05:39:59Z</dcterms:created>
  <dcterms:modified xsi:type="dcterms:W3CDTF">2024-11-16T05:39:59Z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