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90496" ContentType="image/jpeg"/>
  <Default Extension="489245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dd4831f381.34690496"/>
  <Relationship Id="rId3" Type="http://schemas.openxmlformats.org/officeDocument/2006/relationships/image" Target="../media/logo_67390dd49c28d52.489245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Figure 1: Cine Images of Pacemakers" descr="Figure 1: Cine Images of Pacemak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ias Vouliotis A, Roberts P, Dilaveris P, Gatzoulis K, Yue A, Tsioufis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ine Images of Pacemak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2024-11-16T21:25:40Z</dcterms:created>
  <dcterms:modified xsi:type="dcterms:W3CDTF">2024-11-16T21:25:40Z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