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257590" ContentType="image/png"/>
  <Default Extension="21052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3c9ed8bf31.04257590"/>
  <Relationship Id="rId3" Type="http://schemas.openxmlformats.org/officeDocument/2006/relationships/image" Target="../media/logo_673833ca165a962.21052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12-lead Electrocardiogram of a Ventricular Tachycardia Demonstrating Interval and  Morphology Criteria" descr="Figure 1: 12-lead Electrocardiogram of a Ventricular Tachycardia Demonstrating Interval and  Morphology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ten L, Daly M, Pascale P, Komatsu Y, Ramoul K, Scherr D, Chaumeil A, Shah AJ, Denis A, Derval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12-lead Electrocardiogram of a Ventricular Tachycardia Demonstrating Interval and  Morphology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9–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2024-11-16T05:55:22Z</dcterms:created>
  <dcterms:modified xsi:type="dcterms:W3CDTF">2024-11-16T05:55:22Z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