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0290936" ContentType="image/jpeg"/>
  <Default Extension="1305837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099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133e76cb351.90290936"/>
  <Relationship Id="rId3" Type="http://schemas.openxmlformats.org/officeDocument/2006/relationships/image" Target="../media/logo_6739133e96dec72.1305837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505450"/>
          <a:chOff x="9525" y="9525"/>
          <a:chExt cx="9229725" cy="5505450"/>
        </a:xfrm>
      </p:grpSpPr>
      <p:pic>
        <p:nvPicPr>
          <p:cNvPr id="1" name="Figure 5: Transesophageal Echocardiogram Immediately Postprocedure Showing Reduction in Tricuspid Regurgitation Grade to Mild" descr="Figure 5: Transesophageal Echocardiogram Immediately Postprocedure Showing Reduction in Tricuspid Regurgitation Grade to M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46386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sim Shabbir M, Yadav P, Tiwari N, Velagapudi P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5: Transesophageal Echocardiogram Immediately Postprocedure Showing Reduction in Tricuspid Regurgitation Grade to Mild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11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3.0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2024-11-16T21:48:46Z</dcterms:created>
  <dcterms:modified xsi:type="dcterms:W3CDTF">2024-11-16T21:48:46Z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