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845015" ContentType="image/jpeg"/>
  <Default Extension="545119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fe0d690351.73845015"/>
  <Relationship Id="rId3" Type="http://schemas.openxmlformats.org/officeDocument/2006/relationships/image" Target="../media/logo_6738ffe10505912.545119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Differences in Surface Area Between a Leadless Pacemaker and a Pacing Lead" descr="Figure 1: Differences in Surface Area Between a Leadless Pacemaker and a Pacing Le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95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Z, Sohal M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ifferences in Surface Area Between a Leadless Pacemaker and a Pacing 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2024-11-16T20:26:09Z</dcterms:created>
  <dcterms:modified xsi:type="dcterms:W3CDTF">2024-11-16T20:26:09Z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