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995509" ContentType="image/png"/>
  <Default Extension="309434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ce66736f11.93995509"/>
  <Relationship Id="rId3" Type="http://schemas.openxmlformats.org/officeDocument/2006/relationships/image" Target="../media/logo_67382ce68157782.309434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10425"/>
          <a:chOff x="9525" y="9525"/>
          <a:chExt cx="9229725" cy="7210425"/>
        </a:xfrm>
      </p:grpSpPr>
      <p:pic>
        <p:nvPicPr>
          <p:cNvPr id="1" name="Table 2: Studies Investigating Electrocardiogram Criteria for Detection of Epicardial Ventricular Tachycardia Origin" descr="Table 2: Studies Investigating Electrocardiogram Criteria for Detection of Epicardial Ventricular Tachycardia Ori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4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ten L, Daly M, Pascale P, Komatsu Y, Ramoul K, Scherr D, Chaumeil A, Shah AJ, Denis A, Derval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udies Investigating Electrocardiogram Criteria for Detection of Epicardial Ventricular Tachycardia Orig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9–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2024-11-16T05:25:58Z</dcterms:created>
  <dcterms:modified xsi:type="dcterms:W3CDTF">2024-11-16T05:25:58Z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