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32982" ContentType="image/jpeg"/>
  <Default Extension="05655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0e7b4f6d91.17132982"/>
  <Relationship Id="rId3" Type="http://schemas.openxmlformats.org/officeDocument/2006/relationships/image" Target="../media/logo_673910e7cc40782.05655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95675"/>
          <a:chOff x="9525" y="9525"/>
          <a:chExt cx="9229725" cy="3495675"/>
        </a:xfrm>
      </p:grpSpPr>
      <p:pic>
        <p:nvPicPr>
          <p:cNvPr id="1" name="Impact of Three-dimensional Rotational Angiography in Different Settings on Procedural Aspects" descr="Impact of Three-dimensional Rotational Angiography in Different Settings on Procedural Asp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2733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Potter TJ, Bardhaj G, Viggiano A, Morrice K, Geele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Three-dimensional Rotational Angiography in Different Settings on Procedural Asp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7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2024-11-16T21:38:47Z</dcterms:created>
  <dcterms:modified xsi:type="dcterms:W3CDTF">2024-11-16T21:38:47Z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