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37947" ContentType="image/png"/>
  <Default Extension="533560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6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ed0598a401.07837947"/>
  <Relationship Id="rId3" Type="http://schemas.openxmlformats.org/officeDocument/2006/relationships/image" Target="../media/logo_67383ed06493072.533560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Table 3: Presence of Epicardial Substrate and Necessity of Epicardial Ablation According to Type of Cardiomyopathy" descr="Table 3: Presence of Epicardial Substrate and Necessity of Epicardial Ablation According to Type of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ten L, Daly M, Pascale P, Komatsu Y, Ramoul K, Scherr D, Chaumeil A, Shah AJ, Denis A, Derval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Presence of Epicardial Substrate and Necessity of Epicardial Ablation According to Type of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39–4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2024-11-16T06:42:24Z</dcterms:created>
  <dcterms:modified xsi:type="dcterms:W3CDTF">2024-11-16T06:42:24Z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