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690029" ContentType="image/jpeg"/>
  <Default Extension="252767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6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3db24b3251.28690029"/>
  <Relationship Id="rId3" Type="http://schemas.openxmlformats.org/officeDocument/2006/relationships/image" Target="../media/logo_673903db40d1812.252767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dvantages and Disadvantages of Several Three-dimensional Rotational Angiography Workflow Choices" descr="Advantages and Disadvantages of Several Three-dimensional Rotational Angiography Workflow Cho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19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Potter TJ, Bardhaj G, Viggiano A, Morrice K, Geele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vantages and Disadvantages of Several Three-dimensional Rotational Angiography Workflow Cho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73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7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2024-11-16T20:43:07Z</dcterms:created>
  <dcterms:modified xsi:type="dcterms:W3CDTF">2024-11-16T20:43:07Z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