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784896" ContentType="image/jpeg"/>
  <Default Extension="084070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0c56b93831.14784896"/>
  <Relationship Id="rId3" Type="http://schemas.openxmlformats.org/officeDocument/2006/relationships/image" Target="../media/logo_673910c589d1172.084070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 Three-dimensional Rotational Angiography Model of the Right Atrium, Overlaid on Two-dimensional Rotational Angiography Fluoroscopy (Postero-anterior View)" descr=" Three-dimensional Rotational Angiography Model of the Right Atrium, Overlaid on Two-dimensional Rotational Angiography Fluoroscopy (Postero-anterior View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76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Potter TJ, Bardhaj G, Viggiano A, Morrice K, Geele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Three-dimensional Rotational Angiography Model of the Right Atrium, Overlaid on Two-dimensional Rotational Angiography Fluoroscopy (Postero-anterior View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7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2024-11-16T21:38:13Z</dcterms:created>
  <dcterms:modified xsi:type="dcterms:W3CDTF">2024-11-16T21:38:13Z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