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351777" ContentType="image/jpeg"/>
  <Default Extension="348599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68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6d64ac2621.89351777"/>
  <Relationship Id="rId3" Type="http://schemas.openxmlformats.org/officeDocument/2006/relationships/image" Target="../media/logo_673906d66409832.348599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hree-dimensional Rotational Angiography Reconstruction (Semi-transparent Green) Positioned in the Three-dimensional Space of a CARTO® system Without the Use of Additional Mapping" descr="Three-dimensional Rotational Angiography Reconstruction (Semi-transparent Green) Positioned in the Three-dimensional Space of a CARTO® system Without the Use of Additional Ma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24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Potter TJ, Bardhaj G, Viggiano A, Morrice K, Geele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ree-dimensional Rotational Angiography Reconstruction (Semi-transparent Green) Positioned in the Three-dimensional Space of a CARTO® system Without the Use of Additional Map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73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7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2024-11-16T20:55:50Z</dcterms:created>
  <dcterms:modified xsi:type="dcterms:W3CDTF">2024-11-16T20:55:50Z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