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6849055" ContentType="image/jpeg"/>
  <Default Extension="9041528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61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0451c0fc121.26849055"/>
  <Relationship Id="rId3" Type="http://schemas.openxmlformats.org/officeDocument/2006/relationships/image" Target="../media/logo_67390451e4b5302.9041528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315075"/>
          <a:chOff x="9525" y="9525"/>
          <a:chExt cx="9229725" cy="6315075"/>
        </a:xfrm>
      </p:grpSpPr>
      <p:pic>
        <p:nvPicPr>
          <p:cNvPr id="1" name="Mapping and Ablation During Normal Sinus Rhythm " descr="Mapping and Ablation During Normal Sinus Rhythm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6667500" cy="54292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dek MM, Schaller RD, Supple GE, Frankel DS, Riley MP, Hutchinson MD, Garcia FC, Lin D, Dixit S, Zado ES, Callans DJ, Marchlinski F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apping and Ablation During Normal Sinus Rhythm 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14;3(3):161–7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14.3.3.16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2024-11-16T20:45:05Z</dcterms:created>
  <dcterms:modified xsi:type="dcterms:W3CDTF">2024-11-16T20:45:05Z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