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972722" ContentType="image/jpeg"/>
  <Default Extension="700228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56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22f30af081.41972722"/>
  <Relationship Id="rId3" Type="http://schemas.openxmlformats.org/officeDocument/2006/relationships/image" Target="../media/logo_6739022f4df2012.700228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Electroanatomic Mapping in a Patient with Ventricular Tachycardia and Underlying Dilated Cardiomyopathy " descr="Electroanatomic Mapping in a Patient with Ventricular Tachycardia and Underlying Dilated Cardiomyopathy 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8863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dek MM, Schaller RD, Supple GE, Frankel DS, Riley MP, Hutchinson MD, Garcia FC, Lin D, Dixit S, Zado ES, Callans DJ, Marchlinski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ectroanatomic Mapping in a Patient with Ventricular Tachycardia and Underlying Dilated Cardiomyopathy 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3):161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3.16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2024-11-16T20:35:59Z</dcterms:created>
  <dcterms:modified xsi:type="dcterms:W3CDTF">2024-11-16T20:35:59Z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