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558855" ContentType="image/jpeg"/>
  <Default Extension="729049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8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ebab4b5201.53558855"/>
  <Relationship Id="rId3" Type="http://schemas.openxmlformats.org/officeDocument/2006/relationships/image" Target="../media/logo_67390ebacd41022.729049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24675"/>
          <a:chOff x="9525" y="9525"/>
          <a:chExt cx="9229725" cy="6924675"/>
        </a:xfrm>
      </p:grpSpPr>
      <p:pic>
        <p:nvPicPr>
          <p:cNvPr id="1" name="2012 ESC Guidelines on the Management of Valvular Heart Disease" descr="2012 ESC Guidelines on the Management of Valvular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6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nemund J, Kuck KH, Frerk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12 ESC Guidelines on the Management of Valvular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2024-11-16T21:29:30Z</dcterms:created>
  <dcterms:modified xsi:type="dcterms:W3CDTF">2024-11-16T21:29:30Z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