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389355" ContentType="image/jpeg"/>
  <Default Extension="546077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4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14c7b60c61.83389355"/>
  <Relationship Id="rId3" Type="http://schemas.openxmlformats.org/officeDocument/2006/relationships/image" Target="../media/logo_6739014ca001692.546077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62700"/>
          <a:chOff x="9525" y="9525"/>
          <a:chExt cx="9229725" cy="6362700"/>
        </a:xfrm>
      </p:grpSpPr>
      <p:pic>
        <p:nvPicPr>
          <p:cNvPr id="1" name="Various Presentations of Pocket Infection. " descr="Various Presentations of Pocket Infection.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600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oleanu C, Deharo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ious Presentations of Pocket Infection.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84–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8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2024-11-16T20:32:12Z</dcterms:created>
  <dcterms:modified xsi:type="dcterms:W3CDTF">2024-11-16T20:32:12Z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