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450154" ContentType="image/jpeg"/>
  <Default Extension="707714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93f0424491.69450154"/>
  <Relationship Id="rId3" Type="http://schemas.openxmlformats.org/officeDocument/2006/relationships/image" Target="../media/logo_6738f93f17f3a42.707714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Graph Showing Distribution of Infective Agents Identified at our Tertiary Centre in 197 Patients with Infected Cardiac Implantable Electronic Device" descr="Graph Showing Distribution of Infective Agents Identified at our Tertiary Centre in 197 Patients with Infected Cardiac Implantable Electronic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914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oleanu C, Deharo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ph Showing Distribution of Infective Agents Identified at our Tertiary Centre in 197 Patients with Infected Cardiac Implantable Electronic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84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2024-11-16T19:57:51Z</dcterms:created>
  <dcterms:modified xsi:type="dcterms:W3CDTF">2024-11-16T19:57:51Z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