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752734" ContentType="image/jpeg"/>
  <Default Extension="493839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ea2577871.95752734"/>
  <Relationship Id="rId3" Type="http://schemas.openxmlformats.org/officeDocument/2006/relationships/image" Target="../media/logo_6738f7ea3da3d82.493839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Ultrasound Image Showing ‘Ghost’ After Lead Extraction in a Patient with Cardiac Implantable Electronic Device Related Endocarditis – A Residual Tube-shaped Formation (arrow) Appears Along the Pathway of the Removed Lead" descr="Ultrasound Image Showing ‘Ghost’ After Lead Extraction in a Patient with Cardiac Implantable Electronic Device Related Endocarditis – A Residual Tube-shaped Formation (arrow) Appears Along the Pathway of the Removed Le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oleanu C, Deharo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ltrasound Image Showing ‘Ghost’ After Lead Extraction in a Patient with Cardiac Implantable Electronic Device Related Endocarditis – A Residual Tube-shaped Formation (arrow) Appears Along the Pathway of the Removed 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84–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2024-11-16T19:52:10Z</dcterms:created>
  <dcterms:modified xsi:type="dcterms:W3CDTF">2024-11-16T19:52:10Z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