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9646811" ContentType="image/jpeg"/>
  <Default Extension="6718296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0148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f1fb4eb7041.19646811"/>
  <Relationship Id="rId3" Type="http://schemas.openxmlformats.org/officeDocument/2006/relationships/image" Target="../media/logo_6738f1fb6bd3a92.6718296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381625"/>
          <a:chOff x="9525" y="9525"/>
          <a:chExt cx="9229725" cy="5381625"/>
        </a:xfrm>
      </p:grpSpPr>
      <p:pic>
        <p:nvPicPr>
          <p:cNvPr id="1" name="Flow Chart for Cardiac Implantable Electronic Device Infection Management" descr="Flow Chart for Cardiac Implantable Electronic Device Infection Managemen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6196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odoleanu C, Deharo JC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low Chart for Cardiac Implantable Electronic Device Infection Management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4;3(3):184–90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4.3.3.18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7">
  <a:themeElements>
    <a:clrScheme name="Theme6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2024-11-16T19:26:51Z</dcterms:created>
  <dcterms:modified xsi:type="dcterms:W3CDTF">2024-11-16T19:26:51Z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