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0727797" ContentType="image/jpeg"/>
  <Default Extension="1726113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31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88328e0f71.00727797"/>
  <Relationship Id="rId3" Type="http://schemas.openxmlformats.org/officeDocument/2006/relationships/image" Target="../media/logo_6738f88344a2c72.1726113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Photo and X-ray Illustrating Temporary Pacing in a Pacemaker-dependent Patient Using a Right Ventricular Screw-in Lead Introduced via the Left Internal Jugular Vein and Connected to a Re-use Pacemaker Taped on the Thorax" descr="Photo and X-ray Illustrating Temporary Pacing in a Pacemaker-dependent Patient Using a Right Ventricular Screw-in Lead Introduced via the Left Internal Jugular Vein and Connected to a Re-use Pacemaker Taped on the Thorax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27622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doleanu C, Deharo J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hoto and X-ray Illustrating Temporary Pacing in a Pacemaker-dependent Patient Using a Right Ventricular Screw-in Lead Introduced via the Left Internal Jugular Vein and Connected to a Re-use Pacemaker Taped on the Thorax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4;3(3):184–9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4.3.3.18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2024-11-16T19:54:43Z</dcterms:created>
  <dcterms:modified xsi:type="dcterms:W3CDTF">2024-11-16T19:54:43Z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