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520330" ContentType="image/jpeg"/>
  <Default Extension="743281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89707cdb81.18520330"/>
  <Relationship Id="rId3" Type="http://schemas.openxmlformats.org/officeDocument/2006/relationships/image" Target="../media/logo_6738f8972519072.743281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Proportion of Morphologically Normal Hearts Found at Post-mortem in Published Series of Sudden Unexplained Death Syndrome" descr="Proportion of Morphologically Normal Hearts Found at Post-mortem in Published Series of Sudden Unexplained Death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llor G, Behr E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rtion of Morphologically Normal Hearts Found at Post-mortem in Published Series of Sudden Unexplained Death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56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5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2024-11-16T19:55:03Z</dcterms:created>
  <dcterms:modified xsi:type="dcterms:W3CDTF">2024-11-16T19:55:03Z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