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496821" ContentType="image/jpeg"/>
  <Default Extension="444803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32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8f45341171.94496821"/>
  <Relationship Id="rId3" Type="http://schemas.openxmlformats.org/officeDocument/2006/relationships/image" Target="../media/logo_6738f8f46f24752.444803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Algorithm to Describe the Investigative Strategy for the Identification of Inherited Heart Disease in Families that have Suffered a Sudden Unexplained Death Syndrome Event" descr="Algorithm to Describe the Investigative Strategy for the Identification of Inherited Heart Disease in Families that have Suffered a Sudden Unexplained Death Syndrome Ev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29813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llor G, Behr E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gorithm to Describe the Investigative Strategy for the Identification of Inherited Heart Disease in Families that have Suffered a Sudden Unexplained Death Syndrome Ev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3):156–6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3.15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2024-11-16T19:56:36Z</dcterms:created>
  <dcterms:modified xsi:type="dcterms:W3CDTF">2024-11-16T19:56:36Z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