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628628" ContentType="image/jpeg"/>
  <Default Extension="977306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5fb7b4fa21.70628628"/>
  <Relationship Id="rId3" Type="http://schemas.openxmlformats.org/officeDocument/2006/relationships/image" Target="../media/logo_6738f5fba250292.977306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 Early Detection of High Voltage Lead Failure by Continuous Remote Monitoring" descr=" Early Detection of High Voltage Lead Failure by Continuous Remote 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14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ma N, Ricci RP, Morichelli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Early Detection of High Voltage Lead Failure by Continuous Remote 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2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2024-11-16T19:43:55Z</dcterms:created>
  <dcterms:modified xsi:type="dcterms:W3CDTF">2024-11-16T19:43:55Z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