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4542682" ContentType="image/jpeg"/>
  <Default Extension="479654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2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4ada526641.64542682"/>
  <Relationship Id="rId3" Type="http://schemas.openxmlformats.org/officeDocument/2006/relationships/image" Target="../media/logo_6738f4adc5f5f82.479654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 Alert for Newly Detected Atrial Fibrillation – Internal Atrial Electrogram Confirms Appropriate Detection" descr=" Alert for Newly Detected Atrial Fibrillation – Internal Atrial Electrogram Confirms Appropriate Det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672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arma N, Ricci RP, Morichelli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 Alert for Newly Detected Atrial Fibrillation – Internal Atrial Electrogram Confirms Appropriate Det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2):123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2.12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2024-11-16T19:38:21Z</dcterms:created>
  <dcterms:modified xsi:type="dcterms:W3CDTF">2024-11-16T19:38:21Z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