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5257856" ContentType="image/jpeg"/>
  <Default Extension="4826610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18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37aacafe21.55257856"/>
  <Relationship Id="rId3" Type="http://schemas.openxmlformats.org/officeDocument/2006/relationships/image" Target="../media/logo_6738f37acc85892.4826610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 Ventricular Fibrillation Appropriately Detected and Treated at Night During Sleep " descr=" Ventricular Fibrillation Appropriately Detected and Treated at Night During Sleep 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863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arma N, Ricci RP, Morichelli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 Ventricular Fibrillation Appropriately Detected and Treated at Night During Sleep 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2):123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2.1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2024-11-16T19:33:14Z</dcterms:created>
  <dcterms:modified xsi:type="dcterms:W3CDTF">2024-11-16T19:33:14Z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