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257856" ContentType="image/jpeg"/>
  <Default Extension="482661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8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37aacafe21.55257856"/>
  <Relationship Id="rId3" Type="http://schemas.openxmlformats.org/officeDocument/2006/relationships/image" Target="../media/logo_6738f37acc85892.482661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 Ventricular Fibrillation Appropriately Detected and Treated at Night During Sleep " descr=" Ventricular Fibrillation Appropriately Detected and Treated at Night During Sleep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ma N, Ricci RP, Morichelli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Ventricular Fibrillation Appropriately Detected and Treated at Night During Sleep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12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1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2024-11-16T19:33:14Z</dcterms:created>
  <dcterms:modified xsi:type="dcterms:W3CDTF">2024-11-16T19:33:14Z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