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3457544" ContentType="image/jpeg"/>
  <Default Extension="5629269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0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23f35de61.63457544"/>
  <Relationship Id="rId3" Type="http://schemas.openxmlformats.org/officeDocument/2006/relationships/image" Target="../media/logo_6738f4241632a92.5629269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ultiparametric Heart Failure Monitoring in Cardiac Resynchronisation Therapy Patient" descr="Multiparametric Heart Failure Monitoring in Cardiac Resynchronisation Therapy Pati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577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ma N, Ricci RP, Morichell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parametric Heart Failure Monitoring in Cardiac Resynchronisation Therapy Pati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2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2024-11-16T19:36:04Z</dcterms:created>
  <dcterms:modified xsi:type="dcterms:W3CDTF">2024-11-16T19:36:04Z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