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843269" ContentType="image/jpeg"/>
  <Default Extension="183269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234f1b631.91843269"/>
  <Relationship Id="rId3" Type="http://schemas.openxmlformats.org/officeDocument/2006/relationships/image" Target="../media/logo_6738f723670a252.183269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Periodic Internal Electrogram in a Nonresponder to Cardiac Resynchronisation Therapy" descr="Periodic Internal Electrogram in a Nonresponder to Cardiac Resynchronis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391275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ma N, Ricci RP, Morichelli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iodic Internal Electrogram in a Nonresponder to Cardiac Resynchronis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12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1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2024-11-16T19:48:51Z</dcterms:created>
  <dcterms:modified xsi:type="dcterms:W3CDTF">2024-11-16T19:48:51Z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