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843269" ContentType="image/jpeg"/>
  <Default Extension="183269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8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7234f1b631.91843269"/>
  <Relationship Id="rId3" Type="http://schemas.openxmlformats.org/officeDocument/2006/relationships/image" Target="../media/logo_6738f723670a252.183269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72050"/>
          <a:chOff x="9525" y="9525"/>
          <a:chExt cx="9229725" cy="4972050"/>
        </a:xfrm>
      </p:grpSpPr>
      <p:pic>
        <p:nvPicPr>
          <p:cNvPr id="1" name="Periodic Internal Electrogram in a Nonresponder to Cardiac Resynchronisation Therapy" descr="Periodic Internal Electrogram in a Nonresponder to Cardiac Resynchronisatio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391275" cy="4210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rma N, Ricci RP, Morichelli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iodic Internal Electrogram in a Nonresponder to Cardiac Resynchronisatio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12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1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2024-11-16T19:48:51Z</dcterms:created>
  <dcterms:modified xsi:type="dcterms:W3CDTF">2024-11-16T19:48:51Z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