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667226" ContentType="image/jpeg"/>
  <Default Extension="473845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1bf0fbb371.73667226"/>
  <Relationship Id="rId3" Type="http://schemas.openxmlformats.org/officeDocument/2006/relationships/image" Target="../media/logo_6738f1bf24cdb42.473845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38700"/>
          <a:chOff x="9525" y="9525"/>
          <a:chExt cx="9229725" cy="4838700"/>
        </a:xfrm>
      </p:grpSpPr>
      <p:pic>
        <p:nvPicPr>
          <p:cNvPr id="1" name="Interdependence of the Heart and Kidney in Chronic Kidney Disease and Heart Failure" descr="Interdependence of the Heart and Kidney in Chronic Kidney Disease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Parmar S, Muthuppalaniappan V, Banerje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dependence of the Heart and Kidney in Chronic Kidney Disease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2024-11-16T19:25:51Z</dcterms:created>
  <dcterms:modified xsi:type="dcterms:W3CDTF">2024-11-16T19:25:51Z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