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67226" ContentType="image/jpeg"/>
  <Default Extension="473845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bf0fbb371.73667226"/>
  <Relationship Id="rId3" Type="http://schemas.openxmlformats.org/officeDocument/2006/relationships/image" Target="../media/logo_6738f1bf24cdb42.473845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Interdependence of the Heart and Kidney in Chronic Kidney Disease and Heart Failure" descr="Interdependence of the Heart and Kidney in Chronic Kidney Disease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Parmar S, Muthuppalaniappan V, Banerje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dependence of the Heart and Kidney in Chronic Kidney Disease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2024-11-16T19:25:51Z</dcterms:created>
  <dcterms:modified xsi:type="dcterms:W3CDTF">2024-11-16T19:25:51Z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