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331650" ContentType="image/jpeg"/>
  <Default Extension="031883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2c1a7e3b61.57331650"/>
  <Relationship Id="rId3" Type="http://schemas.openxmlformats.org/officeDocument/2006/relationships/image" Target="../media/logo_673902c1bc11d32.031883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48425"/>
          <a:chOff x="9525" y="9525"/>
          <a:chExt cx="9229725" cy="6448425"/>
        </a:xfrm>
      </p:grpSpPr>
      <p:pic>
        <p:nvPicPr>
          <p:cNvPr id="1" name="Putative Mechanisms for Radiation-associated Arrhythmias" descr="Putative Mechanisms for Radiation-associated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86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di R, Ahmad A, Horbal P, Mar P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tative Mechanisms for Radiation-associated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2024-11-16T20:38:25Z</dcterms:created>
  <dcterms:modified xsi:type="dcterms:W3CDTF">2024-11-16T20:38:25Z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