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6102674" ContentType="image/jpeg"/>
  <Default Extension="8925574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022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f4fdee99281.76102674"/>
  <Relationship Id="rId3" Type="http://schemas.openxmlformats.org/officeDocument/2006/relationships/image" Target="../media/logo_6738f4fe19b3562.8925574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857750"/>
          <a:chOff x="9525" y="9525"/>
          <a:chExt cx="9229725" cy="4857750"/>
        </a:xfrm>
      </p:grpSpPr>
      <p:pic>
        <p:nvPicPr>
          <p:cNvPr id="1" name="Studies Depicting Radiation-associated Cardiac Events Following Radiotherapy for Specific Malignancies" descr="Studies Depicting Radiation-associated Cardiac Events Following Radiotherapy for Specific Malignanci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0957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edi R, Ahmad A, Horbal P, Mar P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tudies Depicting Radiation-associated Cardiac Events Following Radiotherapy for Specific Malignanci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3;12:e2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2.4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2024-11-16T19:39:42Z</dcterms:created>
  <dcterms:modified xsi:type="dcterms:W3CDTF">2024-11-16T19:39:42Z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