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075291" ContentType="image/png"/>
  <Default Extension="896463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39a52f4e31.50075291"/>
  <Relationship Id="rId3" Type="http://schemas.openxmlformats.org/officeDocument/2006/relationships/image" Target="../media/logo_6738339a691c312.896463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Table 1: Summary of the Major Primary Prevention Internal Cardioverter Defibrillator Trials" descr="Table 1: Summary of the Major Primary Prevention Internal Cardioverter Defibrillator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67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lverstein JR, 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the Major Primary Prevention Internal Cardioverter Defibrillator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46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2024-11-16T05:54:34Z</dcterms:created>
  <dcterms:modified xsi:type="dcterms:W3CDTF">2024-11-16T05:54:34Z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