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0075291" ContentType="image/png"/>
  <Default Extension="8964637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27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39a52f4e31.50075291"/>
  <Relationship Id="rId3" Type="http://schemas.openxmlformats.org/officeDocument/2006/relationships/image" Target="../media/logo_6738339a691c312.8964637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29075"/>
          <a:chOff x="9525" y="9525"/>
          <a:chExt cx="9229725" cy="4029075"/>
        </a:xfrm>
      </p:grpSpPr>
      <p:pic>
        <p:nvPicPr>
          <p:cNvPr id="1" name="Table 1: Summary of the Major Primary Prevention Internal Cardioverter Defibrillator Trials" descr="Table 1: Summary of the Major Primary Prevention Internal Cardioverter Defibrillator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267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lverstein JR, Katritsis DG, Josephson M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ummary of the Major Primary Prevention Internal Cardioverter Defibrillator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2;1(1):46–5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2.1.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2024-11-16T05:54:34Z</dcterms:created>
  <dcterms:modified xsi:type="dcterms:W3CDTF">2024-11-16T05:54:34Z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